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56" r:id="rId18"/>
    <p:sldId id="458" r:id="rId19"/>
    <p:sldId id="428" r:id="rId20"/>
    <p:sldId id="459" r:id="rId21"/>
    <p:sldId id="429" r:id="rId22"/>
    <p:sldId id="430" r:id="rId23"/>
    <p:sldId id="431" r:id="rId24"/>
    <p:sldId id="432" r:id="rId25"/>
    <p:sldId id="444" r:id="rId26"/>
    <p:sldId id="447" r:id="rId27"/>
    <p:sldId id="441" r:id="rId28"/>
    <p:sldId id="450" r:id="rId29"/>
    <p:sldId id="423" r:id="rId30"/>
    <p:sldId id="433" r:id="rId31"/>
    <p:sldId id="438" r:id="rId32"/>
    <p:sldId id="461" r:id="rId33"/>
    <p:sldId id="462" r:id="rId34"/>
    <p:sldId id="451" r:id="rId35"/>
    <p:sldId id="464" r:id="rId36"/>
    <p:sldId id="465" r:id="rId37"/>
    <p:sldId id="392" r:id="rId38"/>
    <p:sldId id="466" r:id="rId39"/>
    <p:sldId id="467" r:id="rId40"/>
    <p:sldId id="4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0" dt="2022-09-12T12:32:12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8" autoAdjust="0"/>
    <p:restoredTop sz="89650" autoAdjust="0"/>
  </p:normalViewPr>
  <p:slideViewPr>
    <p:cSldViewPr snapToGrid="0">
      <p:cViewPr varScale="1">
        <p:scale>
          <a:sx n="106" d="100"/>
          <a:sy n="106" d="100"/>
        </p:scale>
        <p:origin x="125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2-09-12T22:58:22.676" v="2988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2-08-25T18:20:36.466" v="2564" actId="13822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2-09-12T22:58:22.676" v="2988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2-09-12T22:58:22.676" v="2988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lvl="1" fontAlgn="t"/>
            <a:r>
              <a:rPr lang="en-US" sz="2267" dirty="0"/>
              <a:t>“system” volume = pre-load OS</a:t>
            </a:r>
          </a:p>
          <a:p>
            <a:pPr lvl="1" fontAlgn="t"/>
            <a:r>
              <a:rPr lang="en-US" sz="2267" dirty="0"/>
              <a:t>"boot" </a:t>
            </a:r>
            <a:r>
              <a:rPr lang="en-US" sz="2267"/>
              <a:t>volume = load OS</a:t>
            </a:r>
            <a:endParaRPr lang="en-US" sz="2267" dirty="0"/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</a:t>
            </a:r>
            <a:r>
              <a:rPr lang="en-US"/>
              <a:t>1 and </a:t>
            </a:r>
            <a:r>
              <a:rPr lang="en-US" dirty="0"/>
              <a:t>2</a:t>
            </a:r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980</Words>
  <Application>Microsoft Office PowerPoint</Application>
  <PresentationFormat>Widescreen</PresentationFormat>
  <Paragraphs>157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2022-09-12T22:58:23Z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